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60" r:id="rId2"/>
    <p:sldMasterId id="2147483672" r:id="rId3"/>
  </p:sldMasterIdLst>
  <p:notesMasterIdLst>
    <p:notesMasterId r:id="rId5"/>
  </p:notesMasterIdLst>
  <p:sldIdLst>
    <p:sldId id="273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gagni catherine" initials="bc" lastIdx="1" clrIdx="0">
    <p:extLst>
      <p:ext uri="{19B8F6BF-5375-455C-9EA6-DF929625EA0E}">
        <p15:presenceInfo xmlns:p15="http://schemas.microsoft.com/office/powerpoint/2012/main" userId="e12fc6648b5c5a1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FF8835"/>
    <a:srgbClr val="FF8D44"/>
    <a:srgbClr val="FF9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4" autoAdjust="0"/>
    <p:restoredTop sz="80119" autoAdjust="0"/>
  </p:normalViewPr>
  <p:slideViewPr>
    <p:cSldViewPr snapToGrid="0">
      <p:cViewPr varScale="1">
        <p:scale>
          <a:sx n="72" d="100"/>
          <a:sy n="72" d="100"/>
        </p:scale>
        <p:origin x="1176" y="60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-420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78F3F-A2C5-4D32-A7E4-9F121C905371}" type="datetimeFigureOut">
              <a:rPr lang="fr-FR" smtClean="0"/>
              <a:t>14/01/2020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08ECF-AFB9-4B41-A5AC-6F8D2EB5A5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33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L’harcèlement est très difficile à démontrer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08ECF-AFB9-4B41-A5AC-6F8D2EB5A54C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2434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950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3AD47-FA28-4730-AD20-3BEF95BD2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10343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3DEEEA-59CD-47B6-8979-5245DF987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878214-EF36-4DF5-BA81-909A48A43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0DF62F-BD35-45FB-B137-7AEDB7B5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66A2D9-9680-485E-B306-F24EB1D8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08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6E2620-D524-400F-ACBC-4AF9D314B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D3A178-51AF-4ADD-9748-01AA5F6B5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322691-4F41-464E-825A-95D2E6980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CCC634-C499-4BE5-B1BA-25185BB09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A0B468-EDEA-460C-9B66-0B2FA366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449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A47FF4-C1B7-468D-A1CF-AF66425FB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B50E11-F76F-48B2-8677-AD10DD6A2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B418EB-7299-4A69-8354-10B56EE4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FDDD-4B55-4170-90B4-A41E71EAD6ED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565B4B-1677-41C8-8FA1-D46C9127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C5884C-C624-4214-9943-D4A8ADF4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1664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A2C0D6-FF30-427B-802F-BE079043C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3A99E6-D03D-48BB-A9AC-A58F1CFD5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5E9DE-AD42-4D54-B4E7-BD17AFC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27F3-B6EF-4A67-A7F4-EF9F3F510764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0C2EE-39E2-48A9-BDD3-007A269B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9A563-88DB-4712-9706-E7FEC98C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248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3533B-BF1E-47FB-B41B-98EAF416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032A53-4043-445D-AECF-0E3753C41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076104-85BE-4559-A3F0-F819454F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3FB9-F0AD-476D-B9F8-E98A44551609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F9EB7-B595-4084-8B81-D474F10D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46DFD0-6A7B-4F36-AED7-A26E77F3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3898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E6281-6ACA-4E20-ADE6-63587FC41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1DF3F1-BD87-4DAA-83F6-00D180A64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00D01C-53B0-4FA8-A09C-6A483E862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B442D0-55D3-4AFC-A62D-48125356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B36F0-057A-407F-BE8D-153D7CFF89C7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366AED-6212-4A61-8077-6C997FE1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AF361-CBF1-4046-BA0E-55701B361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15239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9D808-8076-4C8A-BFD2-6EEA643C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A450C-97A9-42A5-B087-3100640C9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5CFB3D-C359-4705-B741-A6833D29B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67A000-8B35-4206-809F-008D1B470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8DEE51-C3B4-40D6-B3B4-359F2F7F2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AFF48F-C773-4BB3-8DD2-189F4168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A1E1-70E9-4388-B8BE-3BB5F80DC9F9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D82A33-9F1F-4BD5-9C5A-2B5E7EDE7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F2BF38-C442-41D7-9032-55ECC6F1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1953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38493-7B72-43E0-BF5F-C40C14B8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0D44F7-EF00-4E0E-9FD9-0CE859E2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8E1F-0A07-4C23-96EC-720D85F86508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F28DAE-59D2-4302-9766-A4F1320F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99876C-4D6D-4E49-B157-A5C8F3F8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798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DFB9E18-DAC5-46A4-BE8D-88AB94E0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4FCF-6712-45C4-8CB3-78A2397E57F9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7A0B58-3A1C-4AB5-B64F-2B3ADA8A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567F68-81CB-4AF4-A355-59704365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1236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F537B-7503-4A91-B2D8-7585C5F19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7D96D-DE12-4DFC-BC78-70077A594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703D7B-2FA5-4A77-9435-F56DEC275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A221D3-4965-460E-8710-E48D58EB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221A4-6898-4522-A197-4F56B81C0819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15725A-A12F-4A30-AAF8-D3989CBA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43DAC-3972-41EB-9020-0705A799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49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3FABC2-B225-47AE-BC93-74C4AB86D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2C10E2-7C91-46C8-AFD6-83F7973C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BD9372-09EA-4AE0-810D-6613CC19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4140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B0E9F-3376-4D55-947D-C77044F3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3CB619-266A-4866-8E03-1E9AE0EAE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230DB6-365A-48D8-B521-71CB8EDB4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87204E-D137-42F8-AD6E-8093BEA4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64DD-2022-4F46-9B77-071ECA662194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EE26DE-CCE4-411A-90AC-6D79EF05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EE0A78-75F6-4A89-8470-DA7E698F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5240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572B4-B9FE-4772-9641-E94A1EFB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97981C-6748-4B98-9C2C-3EE193862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1AEA0C-58E7-4815-B7FF-5A66095A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A6580-8E2A-40BC-82F3-8CF79B9EC95B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CE4C8E-559A-4BD8-B708-652C53CD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FFBA4A-FAC0-4F2F-97FF-BBBFBD0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598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B0FB39-519E-46A1-B5D0-29F17EA11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C2A459-33C4-4DAE-8488-C90F61AA1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07708-CC8D-48A9-BB0D-31B01435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A5063-7B0D-4CD4-9DB4-CEB67DFB4D0C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AB50E4-DF5E-4D32-AE87-6049E53B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1C34A2-9E1C-4D8F-94B1-FFC5458D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1516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A47FF4-C1B7-468D-A1CF-AF66425FB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B50E11-F76F-48B2-8677-AD10DD6A2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B418EB-7299-4A69-8354-10B56EE4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BDC4-0394-41EB-B8E3-D216D4B51604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565B4B-1677-41C8-8FA1-D46C91274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C5884C-C624-4214-9943-D4A8ADF4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7760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A2C0D6-FF30-427B-802F-BE079043C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3A99E6-D03D-48BB-A9AC-A58F1CFD5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5E9DE-AD42-4D54-B4E7-BD17AFCD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AF71-3F30-4017-974C-397831E475B4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0C2EE-39E2-48A9-BDD3-007A269BB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A9A563-88DB-4712-9706-E7FEC98C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7890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F3533B-BF1E-47FB-B41B-98EAF4169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032A53-4043-445D-AECF-0E3753C41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076104-85BE-4559-A3F0-F819454F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9E00-9835-4273-B14F-25FD33B38F5D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F9EB7-B595-4084-8B81-D474F10D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46DFD0-6A7B-4F36-AED7-A26E77F3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31462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E6281-6ACA-4E20-ADE6-63587FC41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1DF3F1-BD87-4DAA-83F6-00D180A64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A00D01C-53B0-4FA8-A09C-6A483E862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3B442D0-55D3-4AFC-A62D-481253567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6C77-D864-4A64-8082-9EB888DE0571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366AED-6212-4A61-8077-6C997FE1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AF361-CBF1-4046-BA0E-55701B361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2551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E9D808-8076-4C8A-BFD2-6EEA643C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A450C-97A9-42A5-B087-3100640C9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5CFB3D-C359-4705-B741-A6833D29B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67A000-8B35-4206-809F-008D1B470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8DEE51-C3B4-40D6-B3B4-359F2F7F27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AFF48F-C773-4BB3-8DD2-189F4168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CC15-A859-4F11-8E73-0A0590CE783C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1D82A33-9F1F-4BD5-9C5A-2B5E7EDE7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AF2BF38-C442-41D7-9032-55ECC6F1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52707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F38493-7B72-43E0-BF5F-C40C14B87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30D44F7-EF00-4E0E-9FD9-0CE859E2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50C0-5BB2-4E23-BB0A-E99EE884DAF2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F28DAE-59D2-4302-9766-A4F1320F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199876C-4D6D-4E49-B157-A5C8F3F85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31716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DFB9E18-DAC5-46A4-BE8D-88AB94E05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6854B-3C09-4BF1-92C9-4B87704370AD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7A0B58-3A1C-4AB5-B64F-2B3ADA8A4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567F68-81CB-4AF4-A355-59704365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376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0695A-2017-4768-A501-20401E0EB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A2CDB0-9A70-4C5F-8FA3-BFCBA29D4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10DB1-3BAE-40B8-952F-F5D33281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F40A1-E49D-47FE-BE22-5EA08436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17AA09-FA58-47E9-825A-D2CF6817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2048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F537B-7503-4A91-B2D8-7585C5F19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7D96D-DE12-4DFC-BC78-70077A594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703D7B-2FA5-4A77-9435-F56DEC275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A221D3-4965-460E-8710-E48D58EB4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C0995-D892-475C-A5CE-E61C3B3107D2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715725A-A12F-4A30-AAF8-D3989CBA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F43DAC-3972-41EB-9020-0705A7998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77810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B0E9F-3376-4D55-947D-C77044F3B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B3CB619-266A-4866-8E03-1E9AE0EAE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230DB6-365A-48D8-B521-71CB8EDB4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87204E-D137-42F8-AD6E-8093BEA4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26EA-4FF0-4C23-863F-9CE6E8E5D962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EE26DE-CCE4-411A-90AC-6D79EF05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EE0A78-75F6-4A89-8470-DA7E698F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01574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2572B4-B9FE-4772-9641-E94A1EFB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97981C-6748-4B98-9C2C-3EE1938628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1AEA0C-58E7-4815-B7FF-5A66095A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39D88-7EEF-4B6D-8748-2E9CF15176AB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CE4C8E-559A-4BD8-B708-652C53CD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FFBA4A-FAC0-4F2F-97FF-BBBFBD0A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8556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1B0FB39-519E-46A1-B5D0-29F17EA11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5C2A459-33C4-4DAE-8488-C90F61AA1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E07708-CC8D-48A9-BB0D-31B01435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AF6D8-AA35-41A9-9E32-FE5F45D4FC06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AB50E4-DF5E-4D32-AE87-6049E53BC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1C34A2-9E1C-4D8F-94B1-FFC5458D6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71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3D6E4-D880-49D6-846D-AB11A112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10343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123B2E-2D34-4B0A-B5C3-34E883C60F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2A7DB-72D8-4231-BAEC-C2B6E33C6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29155F-05B9-4803-B4EF-5986103D8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1D9819-D0B3-4624-BE01-4225F558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47FC44-A5D8-438B-A67C-AA9A53BE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203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3A899F-C35C-4FDD-A307-9137E874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36B585-5EC0-4D67-A677-3BC7EE566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0BE0EF-3CED-4013-8F56-053A8B0A9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5549D6-D14C-4D84-A611-83425437A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E01063-6500-49D6-AB7C-322719EC61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C53AD1-AC9E-4805-BA46-8F0C59C1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226934F-0AF4-4249-A6DE-7E50DAA1B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792E6B7-9A9E-423C-8E45-4885E832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37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00F239-0A40-40E3-A484-104BE721E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300" y="210343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9F61DAA-A7A4-4964-904F-72C7AEBC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6706347-AD6F-4BA8-B632-9E95741F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998BCE8-2BEF-49A6-8E66-86A92B93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971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C925AB-E237-4F56-9C37-6589092B9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30B4AA-EB6B-4404-8AC6-EAE83E538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EC8E29C-24BA-4293-9028-86DB88AC5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87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3BAA9D-9A3C-47CD-AF58-01CFECA1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E7A256-B49F-4358-8F34-D0EF58EF6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8B848E-CEC5-4DF1-BBA0-D6563E80E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E60915-9706-4AFC-81C8-68B2292F5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E9B6E99-D557-45B0-8C7A-89EB9FFCD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90373D-21AC-4A24-A6C5-40EBFBE49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1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A23E4-C550-4E75-BA89-DB8CFEBD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9063B7-85CA-460A-A706-DD16EF2E3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13F84F-8733-437E-B509-93681D9CD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ED04B5-DF9F-4908-B762-2A3FF315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7CEB7-3253-4503-9E38-C358BB13FDFE}" type="datetimeFigureOut">
              <a:rPr lang="fr-FR" smtClean="0"/>
              <a:t>14/01/2020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20AC71-611A-43FC-99EB-C7DCC04E6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8A4EC2-6978-46A6-BCD8-6D901C00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34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quells.deviantart.com/art/burnout-59026501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99E2EE-2898-4A69-A84E-20E409639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2862" y="62674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20 Mars 2019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961463-17B0-4581-A146-B65B8B3DF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931" y="62674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238C19-A63E-4127-AE0C-76D631A0C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24219" y="6260045"/>
            <a:ext cx="2894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71EC-1084-4028-98D1-2EDE4CC33D3B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A9BF925-57A2-40C7-935F-0381EAADDF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5"/>
              </a:ext>
            </a:extLst>
          </a:blip>
          <a:srcRect t="41667"/>
          <a:stretch/>
        </p:blipFill>
        <p:spPr>
          <a:xfrm>
            <a:off x="971790" y="443985"/>
            <a:ext cx="9983082" cy="582346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0AD5C948-7543-4F72-A875-1654A0F3DDFC}"/>
              </a:ext>
            </a:extLst>
          </p:cNvPr>
          <p:cNvSpPr txBox="1"/>
          <p:nvPr userDrawn="1"/>
        </p:nvSpPr>
        <p:spPr>
          <a:xfrm>
            <a:off x="1019855" y="2159901"/>
            <a:ext cx="92964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solidFill>
                  <a:schemeClr val="accent1"/>
                </a:solidFill>
                <a:latin typeface="Century" panose="02040604050505020304" pitchFamily="18" charset="0"/>
              </a:rPr>
              <a:t>Cette conférence a pour objet de vous expliquer ce qu’est un burnout et comment s’en « extirper »</a:t>
            </a:r>
          </a:p>
        </p:txBody>
      </p:sp>
      <p:pic>
        <p:nvPicPr>
          <p:cNvPr id="3" name="Graphique 2" descr="Fusée">
            <a:extLst>
              <a:ext uri="{FF2B5EF4-FFF2-40B4-BE49-F238E27FC236}">
                <a16:creationId xmlns:a16="http://schemas.microsoft.com/office/drawing/2014/main" id="{C46BDF8A-7DDA-43BD-BDE5-F52D72CAD7CC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859056" y="5905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6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568BE2-CFEB-41FF-B220-68F08F55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483" y="1122020"/>
            <a:ext cx="8457875" cy="689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998D37-14C0-4317-AD2B-49BDFFAE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988" y="1915317"/>
            <a:ext cx="11952888" cy="449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F738BA-61D1-4FA5-AAA8-47B74732E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2987" y="6423163"/>
            <a:ext cx="10746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BFED3F9C-2952-4F29-80E2-EBF25785B187}" type="datetime1">
              <a:rPr lang="fr-FR" smtClean="0"/>
              <a:pPr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BC9D9-82A0-4D62-8189-0E636A383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69" y="6423163"/>
            <a:ext cx="99427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1EC05-6868-4BB9-A625-6CDE2B46C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0455" y="6423163"/>
            <a:ext cx="948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AF31DBCA-8E6F-4CA9-A5A9-0EBD247F317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DC420FA-FA20-411C-A594-EFEA497D1A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" t="14052" b="11465"/>
          <a:stretch/>
        </p:blipFill>
        <p:spPr>
          <a:xfrm>
            <a:off x="9448800" y="249376"/>
            <a:ext cx="2743200" cy="1326872"/>
          </a:xfrm>
          <a:prstGeom prst="rect">
            <a:avLst/>
          </a:prstGeom>
        </p:spPr>
      </p:pic>
      <p:pic>
        <p:nvPicPr>
          <p:cNvPr id="21" name="Image 20" descr="Une image contenant personne, extérieur, ciel, habits&#10;&#10;Description générée avec un niveau de confiance très élevé">
            <a:extLst>
              <a:ext uri="{FF2B5EF4-FFF2-40B4-BE49-F238E27FC236}">
                <a16:creationId xmlns:a16="http://schemas.microsoft.com/office/drawing/2014/main" id="{189D113F-18C6-468C-AC4C-B0298B8DB8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t="1949" r="66396" b="51390"/>
          <a:stretch/>
        </p:blipFill>
        <p:spPr>
          <a:xfrm>
            <a:off x="112987" y="0"/>
            <a:ext cx="1445497" cy="1825625"/>
          </a:xfrm>
          <a:prstGeom prst="rect">
            <a:avLst/>
          </a:prstGeom>
          <a:ln>
            <a:noFill/>
          </a:ln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82E15AAA-EC36-4D40-B1D8-EFFDA379822C}"/>
              </a:ext>
            </a:extLst>
          </p:cNvPr>
          <p:cNvSpPr>
            <a:spLocks noChangeAspect="1"/>
          </p:cNvSpPr>
          <p:nvPr userDrawn="1"/>
        </p:nvSpPr>
        <p:spPr>
          <a:xfrm>
            <a:off x="1796671" y="429835"/>
            <a:ext cx="2093556" cy="511997"/>
          </a:xfrm>
          <a:prstGeom prst="round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Introduction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B8AE907A-1A62-4363-A956-18CF571A355A}"/>
              </a:ext>
            </a:extLst>
          </p:cNvPr>
          <p:cNvSpPr>
            <a:spLocks noChangeAspect="1"/>
          </p:cNvSpPr>
          <p:nvPr userDrawn="1"/>
        </p:nvSpPr>
        <p:spPr>
          <a:xfrm>
            <a:off x="4345456" y="429834"/>
            <a:ext cx="2093556" cy="511997"/>
          </a:xfrm>
          <a:prstGeom prst="roundRect">
            <a:avLst/>
          </a:prstGeom>
          <a:solidFill>
            <a:srgbClr val="FF883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Description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E1CCE17E-C139-482B-88EE-BA1D5B0708A3}"/>
              </a:ext>
            </a:extLst>
          </p:cNvPr>
          <p:cNvSpPr>
            <a:spLocks noChangeAspect="1"/>
          </p:cNvSpPr>
          <p:nvPr userDrawn="1"/>
        </p:nvSpPr>
        <p:spPr>
          <a:xfrm>
            <a:off x="6894242" y="429834"/>
            <a:ext cx="2093556" cy="511997"/>
          </a:xfrm>
          <a:prstGeom prst="round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Remèdes</a:t>
            </a:r>
          </a:p>
        </p:txBody>
      </p:sp>
    </p:spTree>
    <p:extLst>
      <p:ext uri="{BB962C8B-B14F-4D97-AF65-F5344CB8AC3E}">
        <p14:creationId xmlns:p14="http://schemas.microsoft.com/office/powerpoint/2010/main" val="300753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7568BE2-CFEB-41FF-B220-68F08F551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483" y="1122020"/>
            <a:ext cx="8457875" cy="689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998D37-14C0-4317-AD2B-49BDFFAE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988" y="1915317"/>
            <a:ext cx="11952888" cy="4494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F738BA-61D1-4FA5-AAA8-47B74732E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2988" y="6423163"/>
            <a:ext cx="11214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01193156-0A13-420A-8C65-4740ACBEC06B}" type="datetime1">
              <a:rPr lang="fr-FR" smtClean="0"/>
              <a:pPr/>
              <a:t>14/01/2020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DBC9D9-82A0-4D62-8189-0E636A383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34440" y="6423163"/>
            <a:ext cx="99906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/>
              <a:t>Burgagni Catherine - Harcèlement et Burnout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21EC05-6868-4BB9-A625-6CDE2B46C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5047" y="6423163"/>
            <a:ext cx="853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AF31DBCA-8E6F-4CA9-A5A9-0EBD247F317A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DC420FA-FA20-411C-A594-EFEA497D1A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" t="14052" b="11465"/>
          <a:stretch/>
        </p:blipFill>
        <p:spPr>
          <a:xfrm>
            <a:off x="9448800" y="249376"/>
            <a:ext cx="2743200" cy="1326872"/>
          </a:xfrm>
          <a:prstGeom prst="rect">
            <a:avLst/>
          </a:prstGeom>
        </p:spPr>
      </p:pic>
      <p:pic>
        <p:nvPicPr>
          <p:cNvPr id="21" name="Image 20" descr="Une image contenant personne, extérieur, ciel, habits&#10;&#10;Description générée avec un niveau de confiance très élevé">
            <a:extLst>
              <a:ext uri="{FF2B5EF4-FFF2-40B4-BE49-F238E27FC236}">
                <a16:creationId xmlns:a16="http://schemas.microsoft.com/office/drawing/2014/main" id="{189D113F-18C6-468C-AC4C-B0298B8DB8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t="1949" r="66396" b="51390"/>
          <a:stretch/>
        </p:blipFill>
        <p:spPr>
          <a:xfrm>
            <a:off x="112987" y="0"/>
            <a:ext cx="1445497" cy="1825625"/>
          </a:xfrm>
          <a:prstGeom prst="rect">
            <a:avLst/>
          </a:prstGeom>
          <a:ln>
            <a:noFill/>
          </a:ln>
        </p:spPr>
      </p:pic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83A2211-C961-4E33-A0D7-753D874700B8}"/>
              </a:ext>
            </a:extLst>
          </p:cNvPr>
          <p:cNvSpPr>
            <a:spLocks noChangeAspect="1"/>
          </p:cNvSpPr>
          <p:nvPr userDrawn="1"/>
        </p:nvSpPr>
        <p:spPr>
          <a:xfrm>
            <a:off x="1796671" y="429835"/>
            <a:ext cx="2093556" cy="511997"/>
          </a:xfrm>
          <a:prstGeom prst="round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Introduction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D8C57C22-2CDD-4419-9D67-FFE2D6ED7BB6}"/>
              </a:ext>
            </a:extLst>
          </p:cNvPr>
          <p:cNvSpPr>
            <a:spLocks noChangeAspect="1"/>
          </p:cNvSpPr>
          <p:nvPr userDrawn="1"/>
        </p:nvSpPr>
        <p:spPr>
          <a:xfrm>
            <a:off x="4345456" y="429834"/>
            <a:ext cx="2093556" cy="511997"/>
          </a:xfrm>
          <a:prstGeom prst="roundRect">
            <a:avLst/>
          </a:prstGeom>
          <a:solidFill>
            <a:schemeClr val="tx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Description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D58BCBF9-C1E9-42EF-8691-552E60709958}"/>
              </a:ext>
            </a:extLst>
          </p:cNvPr>
          <p:cNvSpPr>
            <a:spLocks noChangeAspect="1"/>
          </p:cNvSpPr>
          <p:nvPr userDrawn="1"/>
        </p:nvSpPr>
        <p:spPr>
          <a:xfrm>
            <a:off x="6894242" y="429834"/>
            <a:ext cx="2093556" cy="511997"/>
          </a:xfrm>
          <a:prstGeom prst="roundRect">
            <a:avLst/>
          </a:prstGeom>
          <a:solidFill>
            <a:srgbClr val="FF923B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Trebuchet MS" panose="020B0603020202020204" pitchFamily="34" charset="0"/>
              </a:rPr>
              <a:t>Remèdes</a:t>
            </a:r>
          </a:p>
        </p:txBody>
      </p:sp>
    </p:spTree>
    <p:extLst>
      <p:ext uri="{BB962C8B-B14F-4D97-AF65-F5344CB8AC3E}">
        <p14:creationId xmlns:p14="http://schemas.microsoft.com/office/powerpoint/2010/main" val="3811358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Trebuchet MS" panose="020B0603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8CBAD9-76DB-4D64-9104-1FF81AE6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harcèlement et la loi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D1A9DA3-F9B0-4FC2-966C-209E3DC4D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8E1F-0A07-4C23-96EC-720D85F86508}" type="datetime1">
              <a:rPr lang="fr-FR" smtClean="0"/>
              <a:t>14/01/2020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9B3F176-EEA2-4FD2-A350-B1810B5D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Burgagni Catherine - Harcèlement et Burnout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2D639D-94C9-4C9C-AEFC-16831511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1DBCA-8E6F-4CA9-A5A9-0EBD247F317A}" type="slidenum">
              <a:rPr lang="fr-FR" smtClean="0"/>
              <a:t>1</a:t>
            </a:fld>
            <a:endParaRPr lang="fr-FR" dirty="0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27A5267-324A-4DA9-9E91-CEADA99E5257}"/>
              </a:ext>
            </a:extLst>
          </p:cNvPr>
          <p:cNvSpPr txBox="1">
            <a:spLocks/>
          </p:cNvSpPr>
          <p:nvPr/>
        </p:nvSpPr>
        <p:spPr>
          <a:xfrm>
            <a:off x="3584575" y="2303276"/>
            <a:ext cx="8607425" cy="399797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E594D"/>
              </a:buClr>
              <a:buSzPct val="45000"/>
              <a:buNone/>
            </a:pPr>
            <a:r>
              <a:rPr lang="fr-FR" sz="3500" dirty="0">
                <a:latin typeface="Century Schoolbook" panose="02040604050505020304" pitchFamily="18" charset="0"/>
              </a:rPr>
              <a:t>Articles L1152-1- Aucun salarié ne doit subir des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agissements répétés </a:t>
            </a:r>
            <a:r>
              <a:rPr lang="fr-FR" sz="3500" dirty="0">
                <a:latin typeface="Century Schoolbook" panose="02040604050505020304" pitchFamily="18" charset="0"/>
              </a:rPr>
              <a:t>de harcèlement moral qui ont pour objet ou pour effet une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dégradation</a:t>
            </a:r>
            <a:r>
              <a:rPr lang="fr-FR" sz="3500" dirty="0">
                <a:latin typeface="Century Schoolbook" panose="02040604050505020304" pitchFamily="18" charset="0"/>
              </a:rPr>
              <a:t> de ses conditions de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travail</a:t>
            </a:r>
            <a:r>
              <a:rPr lang="fr-FR" sz="3500" dirty="0">
                <a:latin typeface="Century Schoolbook" panose="02040604050505020304" pitchFamily="18" charset="0"/>
              </a:rPr>
              <a:t> susceptible de porter atteinte à ses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droits</a:t>
            </a:r>
            <a:r>
              <a:rPr lang="fr-FR" sz="3500" dirty="0">
                <a:latin typeface="Century Schoolbook" panose="02040604050505020304" pitchFamily="18" charset="0"/>
              </a:rPr>
              <a:t> et à sa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dignité</a:t>
            </a:r>
            <a:r>
              <a:rPr lang="fr-FR" sz="3500" dirty="0">
                <a:latin typeface="Century Schoolbook" panose="02040604050505020304" pitchFamily="18" charset="0"/>
              </a:rPr>
              <a:t>, d’altérer sa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santé physique ou mentale </a:t>
            </a:r>
            <a:r>
              <a:rPr lang="fr-FR" sz="3500" dirty="0">
                <a:latin typeface="Century Schoolbook" panose="02040604050505020304" pitchFamily="18" charset="0"/>
              </a:rPr>
              <a:t>ou de </a:t>
            </a:r>
            <a:r>
              <a:rPr lang="fr-FR" sz="3500" b="1" dirty="0">
                <a:solidFill>
                  <a:srgbClr val="FF8D44"/>
                </a:solidFill>
                <a:latin typeface="Century Schoolbook" panose="02040604050505020304" pitchFamily="18" charset="0"/>
              </a:rPr>
              <a:t>compromettre son avenir professionnel.</a:t>
            </a:r>
            <a:endParaRPr lang="fr-FR" sz="3500" dirty="0">
              <a:latin typeface="Century Schoolbook" panose="02040604050505020304" pitchFamily="18" charset="0"/>
            </a:endParaRPr>
          </a:p>
          <a:p>
            <a:pPr>
              <a:buClr>
                <a:srgbClr val="0E594D"/>
              </a:buClr>
              <a:buSzPct val="45000"/>
              <a:buFont typeface="StarSymbol"/>
              <a:buChar char="●"/>
            </a:pP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6C5C8C-C01E-4E8D-B888-61C01C8EBB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23" b="40717"/>
          <a:stretch/>
        </p:blipFill>
        <p:spPr>
          <a:xfrm>
            <a:off x="345383" y="3228975"/>
            <a:ext cx="2426200" cy="1190626"/>
          </a:xfrm>
          <a:prstGeom prst="round2DiagRect">
            <a:avLst/>
          </a:prstGeom>
          <a:scene3d>
            <a:camera prst="orthographicFront">
              <a:rot lat="0" lon="21299999" rev="0"/>
            </a:camera>
            <a:lightRig rig="threePt" dir="t"/>
          </a:scene3d>
          <a:sp3d extrusionH="19050" contourW="158750">
            <a:bevelB w="139700" h="139700" prst="divot"/>
            <a:contourClr>
              <a:schemeClr val="bg1"/>
            </a:contourClr>
          </a:sp3d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B025D1C-9E23-4A02-AFA5-C6E07A74A5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098" y="1762110"/>
            <a:ext cx="923477" cy="96041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C978C27-C706-42E6-97AF-4CC59721C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43377" y="5504509"/>
            <a:ext cx="923477" cy="960416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C9B40DDF-607C-40ED-8EB3-4AF0F6606DE4}"/>
              </a:ext>
            </a:extLst>
          </p:cNvPr>
          <p:cNvSpPr txBox="1"/>
          <p:nvPr/>
        </p:nvSpPr>
        <p:spPr>
          <a:xfrm>
            <a:off x="648618" y="5028094"/>
            <a:ext cx="18197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FF0000"/>
                </a:solidFill>
              </a:rPr>
              <a:t>D R H  ?</a:t>
            </a:r>
          </a:p>
        </p:txBody>
      </p:sp>
    </p:spTree>
    <p:extLst>
      <p:ext uri="{BB962C8B-B14F-4D97-AF65-F5344CB8AC3E}">
        <p14:creationId xmlns:p14="http://schemas.microsoft.com/office/powerpoint/2010/main" val="241008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3110</TotalTime>
  <Words>76</Words>
  <Application>Microsoft Office PowerPoint</Application>
  <PresentationFormat>Grand écran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Century Schoolbook</vt:lpstr>
      <vt:lpstr>StarSymbol</vt:lpstr>
      <vt:lpstr>Trebuchet MS</vt:lpstr>
      <vt:lpstr>Conception personnalisée</vt:lpstr>
      <vt:lpstr>1_Thème Office</vt:lpstr>
      <vt:lpstr>2_Thème Office</vt:lpstr>
      <vt:lpstr>Le harcèlement et la loi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 étais-je ?</dc:title>
  <dc:creator>burgagni catherine</dc:creator>
  <cp:lastModifiedBy>burgagni catherine</cp:lastModifiedBy>
  <cp:revision>223</cp:revision>
  <dcterms:created xsi:type="dcterms:W3CDTF">2018-07-19T15:51:55Z</dcterms:created>
  <dcterms:modified xsi:type="dcterms:W3CDTF">2020-01-14T10:19:12Z</dcterms:modified>
  <cp:contentStatus/>
</cp:coreProperties>
</file>